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1FA6-BE4A-4196-B642-932463F0835A}" type="datetimeFigureOut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F1CC-DC48-4419-AF9B-9A2B01C18A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86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1FA6-BE4A-4196-B642-932463F0835A}" type="datetimeFigureOut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F1CC-DC48-4419-AF9B-9A2B01C18A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80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1FA6-BE4A-4196-B642-932463F0835A}" type="datetimeFigureOut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F1CC-DC48-4419-AF9B-9A2B01C18A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71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1FA6-BE4A-4196-B642-932463F0835A}" type="datetimeFigureOut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F1CC-DC48-4419-AF9B-9A2B01C18A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87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1FA6-BE4A-4196-B642-932463F0835A}" type="datetimeFigureOut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F1CC-DC48-4419-AF9B-9A2B01C18A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39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1FA6-BE4A-4196-B642-932463F0835A}" type="datetimeFigureOut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F1CC-DC48-4419-AF9B-9A2B01C18A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10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1FA6-BE4A-4196-B642-932463F0835A}" type="datetimeFigureOut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F1CC-DC48-4419-AF9B-9A2B01C18A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608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1FA6-BE4A-4196-B642-932463F0835A}" type="datetimeFigureOut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F1CC-DC48-4419-AF9B-9A2B01C18A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537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1FA6-BE4A-4196-B642-932463F0835A}" type="datetimeFigureOut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F1CC-DC48-4419-AF9B-9A2B01C18A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99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1FA6-BE4A-4196-B642-932463F0835A}" type="datetimeFigureOut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F1CC-DC48-4419-AF9B-9A2B01C18A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82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1FA6-BE4A-4196-B642-932463F0835A}" type="datetimeFigureOut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F1CC-DC48-4419-AF9B-9A2B01C18A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721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F1FA6-BE4A-4196-B642-932463F0835A}" type="datetimeFigureOut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8F1CC-DC48-4419-AF9B-9A2B01C18A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554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5726" cy="31409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25" y="24000"/>
            <a:ext cx="2208875" cy="311696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92" y="24000"/>
            <a:ext cx="2247214" cy="311696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06" y="24000"/>
            <a:ext cx="2247214" cy="311696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0" y="3140968"/>
            <a:ext cx="2767194" cy="368959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3135457"/>
            <a:ext cx="5148065" cy="372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" y="9144"/>
            <a:ext cx="2758440" cy="381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56" y="0"/>
            <a:ext cx="3806456" cy="38191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" y="3656123"/>
            <a:ext cx="2535688" cy="323274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12" y="0"/>
            <a:ext cx="2535688" cy="341378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48" y="3837408"/>
            <a:ext cx="2216952" cy="304625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05" y="3744642"/>
            <a:ext cx="2508695" cy="311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9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如螢幕大小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</cp:revision>
  <cp:lastPrinted>2014-03-10T02:09:38Z</cp:lastPrinted>
  <dcterms:created xsi:type="dcterms:W3CDTF">2014-03-10T02:05:12Z</dcterms:created>
  <dcterms:modified xsi:type="dcterms:W3CDTF">2014-03-10T02:17:05Z</dcterms:modified>
</cp:coreProperties>
</file>