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6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DD0745-19D9-4ACE-A926-39DCDA96134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7C4510-BE7D-470B-9714-899219B16F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711231"/>
            <a:ext cx="7772400" cy="1132036"/>
          </a:xfrm>
        </p:spPr>
        <p:txBody>
          <a:bodyPr/>
          <a:lstStyle/>
          <a:p>
            <a:r>
              <a:rPr lang="zh-TW" altLang="en-US" dirty="0"/>
              <a:t>用腳飛翔的</a:t>
            </a:r>
            <a:r>
              <a:rPr lang="zh-TW" altLang="en-US" dirty="0" smtClean="0"/>
              <a:t>女孩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4809" y="5805264"/>
            <a:ext cx="6872808" cy="809103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solidFill>
                  <a:schemeClr val="bg2">
                    <a:lumMod val="25000"/>
                  </a:schemeClr>
                </a:solidFill>
              </a:rPr>
              <a:t>參考網址</a:t>
            </a:r>
            <a:r>
              <a:rPr lang="en-US" altLang="zh-TW" sz="1600" dirty="0" smtClean="0">
                <a:solidFill>
                  <a:schemeClr val="bg2">
                    <a:lumMod val="25000"/>
                  </a:schemeClr>
                </a:solidFill>
              </a:rPr>
              <a:t>-http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en-US" altLang="zh-TW" sz="1600" dirty="0" err="1">
                <a:solidFill>
                  <a:schemeClr val="bg2">
                    <a:lumMod val="25000"/>
                  </a:schemeClr>
                </a:solidFill>
              </a:rPr>
              <a:t>life.edu.tw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</a:rPr>
              <a:t>/data/plan/091/</a:t>
            </a:r>
            <a:r>
              <a:rPr lang="en-US" altLang="zh-TW" sz="1600" dirty="0" err="1">
                <a:solidFill>
                  <a:schemeClr val="bg2">
                    <a:lumMod val="25000"/>
                  </a:schemeClr>
                </a:solidFill>
              </a:rPr>
              <a:t>H54200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</a:rPr>
              <a:t>-0000006/</a:t>
            </a:r>
            <a:r>
              <a:rPr lang="en-US" altLang="zh-TW" sz="1600" dirty="0" err="1">
                <a:solidFill>
                  <a:schemeClr val="bg2">
                    <a:lumMod val="25000"/>
                  </a:schemeClr>
                </a:solidFill>
              </a:rPr>
              <a:t>index.html</a:t>
            </a:r>
            <a:endParaRPr lang="zh-TW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5919" y="31112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2000" dirty="0">
                <a:solidFill>
                  <a:srgbClr val="FFFFFF"/>
                </a:solidFill>
              </a:rPr>
              <a:t>生命教育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22770" r="25130" b="17216"/>
          <a:stretch/>
        </p:blipFill>
        <p:spPr bwMode="auto">
          <a:xfrm>
            <a:off x="1979712" y="1988840"/>
            <a:ext cx="5040560" cy="338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87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2"/>
          <a:stretch/>
        </p:blipFill>
        <p:spPr bwMode="auto">
          <a:xfrm>
            <a:off x="755576" y="692696"/>
            <a:ext cx="75608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心形 1"/>
          <p:cNvSpPr/>
          <p:nvPr/>
        </p:nvSpPr>
        <p:spPr>
          <a:xfrm>
            <a:off x="7452320" y="548680"/>
            <a:ext cx="864096" cy="648072"/>
          </a:xfrm>
          <a:prstGeom prst="hear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4"/>
          <a:stretch/>
        </p:blipFill>
        <p:spPr bwMode="auto">
          <a:xfrm>
            <a:off x="971600" y="692696"/>
            <a:ext cx="7457301" cy="583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60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13</Words>
  <Application>Microsoft Office PowerPoint</Application>
  <PresentationFormat>如螢幕大小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波形</vt:lpstr>
      <vt:lpstr>用腳飛翔的女孩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用腳飛翔的女孩 </dc:title>
  <dc:creator>user</dc:creator>
  <cp:lastModifiedBy>user</cp:lastModifiedBy>
  <cp:revision>2</cp:revision>
  <dcterms:created xsi:type="dcterms:W3CDTF">2014-03-25T04:25:29Z</dcterms:created>
  <dcterms:modified xsi:type="dcterms:W3CDTF">2014-03-25T04:32:21Z</dcterms:modified>
</cp:coreProperties>
</file>