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4332" y="-14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267200"/>
            <a:ext cx="5657850" cy="2032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6299200"/>
            <a:ext cx="5143500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429250" cy="51816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914402"/>
            <a:ext cx="1371600" cy="72135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914401"/>
            <a:ext cx="4286250" cy="65024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368800"/>
            <a:ext cx="5657850" cy="22352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6604000"/>
            <a:ext cx="5143500" cy="1219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1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1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6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921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8386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49" y="609600"/>
            <a:ext cx="3446201" cy="54863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609600"/>
            <a:ext cx="2005243" cy="5486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646" y="3353263"/>
            <a:ext cx="5080000" cy="119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930" y="609600"/>
            <a:ext cx="5657850" cy="38608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794" y="4673600"/>
            <a:ext cx="5543550" cy="10731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6350" cy="213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914400"/>
            <a:ext cx="5657850" cy="518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6300" y="827836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8C720F1-FBBD-41AA-9F33-8E94AFAA6E06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8278369"/>
            <a:ext cx="36554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7583425"/>
            <a:ext cx="5715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E833B0-26F6-4E98-8E02-960BF96886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82930" y="0"/>
            <a:ext cx="5657850" cy="5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6712" y="1544221"/>
            <a:ext cx="51845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我長大了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0" t="73613" r="6829" b="3425"/>
          <a:stretch/>
        </p:blipFill>
        <p:spPr bwMode="auto">
          <a:xfrm>
            <a:off x="2345444" y="3923928"/>
            <a:ext cx="2595724" cy="420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1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403648"/>
            <a:ext cx="5230812" cy="64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9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</TotalTime>
  <Words>3</Words>
  <Application>Microsoft Office PowerPoint</Application>
  <PresentationFormat>如螢幕大小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NewsPrint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2014-03-25T04:20:34Z</dcterms:created>
  <dcterms:modified xsi:type="dcterms:W3CDTF">2014-03-25T04:24:29Z</dcterms:modified>
</cp:coreProperties>
</file>